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82296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88" y="-176"/>
      </p:cViewPr>
      <p:guideLst>
        <p:guide orient="horz" pos="259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56512"/>
            <a:ext cx="7772400" cy="176403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63440"/>
            <a:ext cx="640080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0254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046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29567"/>
            <a:ext cx="2057400" cy="70218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29567"/>
            <a:ext cx="6019800" cy="70218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925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679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288280"/>
            <a:ext cx="7772400" cy="163449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88057"/>
            <a:ext cx="7772400" cy="180022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226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242"/>
            <a:ext cx="4038600" cy="54311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242"/>
            <a:ext cx="4038600" cy="543115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03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842136"/>
            <a:ext cx="4040188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609850"/>
            <a:ext cx="4040188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842136"/>
            <a:ext cx="4041775" cy="7677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609850"/>
            <a:ext cx="4041775" cy="47415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99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132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648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27660"/>
            <a:ext cx="3008313" cy="139446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327661"/>
            <a:ext cx="5111751" cy="70237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722121"/>
            <a:ext cx="3008313" cy="56292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32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760721"/>
            <a:ext cx="5486400" cy="6800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35330"/>
            <a:ext cx="5486400" cy="493776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440807"/>
            <a:ext cx="5486400" cy="96583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79CB7-4548-4053-A281-2354E85B7C35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359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29566"/>
            <a:ext cx="82296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20242"/>
            <a:ext cx="8229600" cy="5431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7627621"/>
            <a:ext cx="213360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479CB7-4548-4053-A281-2354E85B7C35}" type="datetimeFigureOut">
              <a:rPr lang="en-US" smtClean="0"/>
              <a:t>6/1/2018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7627621"/>
            <a:ext cx="289560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7627621"/>
            <a:ext cx="213360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3E5FC-E4E7-495C-B8C4-A127B099EB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538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0825" cy="190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057400"/>
            <a:ext cx="85344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1084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Miller</dc:creator>
  <cp:lastModifiedBy>Steve Miller</cp:lastModifiedBy>
  <cp:revision>6</cp:revision>
  <dcterms:created xsi:type="dcterms:W3CDTF">2018-06-02T00:24:36Z</dcterms:created>
  <dcterms:modified xsi:type="dcterms:W3CDTF">2018-06-02T06:58:08Z</dcterms:modified>
</cp:coreProperties>
</file>